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y Cornish" initials="BC" lastIdx="4" clrIdx="0">
    <p:extLst>
      <p:ext uri="{19B8F6BF-5375-455C-9EA6-DF929625EA0E}">
        <p15:presenceInfo xmlns:p15="http://schemas.microsoft.com/office/powerpoint/2012/main" userId="S::B.Cornish@lrsport.org::93ff326e-6be2-4dda-85a6-b2c8119d4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706"/>
  </p:normalViewPr>
  <p:slideViewPr>
    <p:cSldViewPr snapToGrid="0" snapToObjects="1" showGuides="1">
      <p:cViewPr varScale="1">
        <p:scale>
          <a:sx n="182" d="100"/>
          <a:sy n="182" d="100"/>
        </p:scale>
        <p:origin x="792" y="17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19BC9-CF7C-904A-B5AF-A95880939F9F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9A1D-E874-7148-85CB-AB74932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D9A1D-E874-7148-85CB-AB74932C39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1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71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0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1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0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4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5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CFA20-A94A-F440-BCA6-054EC095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378" y="0"/>
            <a:ext cx="10699190" cy="756385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A33F5A4-D3DB-B14A-84B0-E3A730794F6E}"/>
              </a:ext>
            </a:extLst>
          </p:cNvPr>
          <p:cNvSpPr txBox="1"/>
          <p:nvPr/>
        </p:nvSpPr>
        <p:spPr>
          <a:xfrm>
            <a:off x="3139006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04445-4113-B74F-A820-1BB9EE719AEB}"/>
              </a:ext>
            </a:extLst>
          </p:cNvPr>
          <p:cNvSpPr txBox="1"/>
          <p:nvPr/>
        </p:nvSpPr>
        <p:spPr>
          <a:xfrm>
            <a:off x="4167065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19DAA-CF05-434E-8C35-2D38F355E37F}"/>
              </a:ext>
            </a:extLst>
          </p:cNvPr>
          <p:cNvSpPr txBox="1"/>
          <p:nvPr/>
        </p:nvSpPr>
        <p:spPr>
          <a:xfrm>
            <a:off x="5201978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04D8C2-F483-5A47-BA01-AB7367AAFDBA}"/>
              </a:ext>
            </a:extLst>
          </p:cNvPr>
          <p:cNvSpPr txBox="1"/>
          <p:nvPr/>
        </p:nvSpPr>
        <p:spPr>
          <a:xfrm>
            <a:off x="6236891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1AFF39-5605-B847-A5C8-C3C936866110}"/>
              </a:ext>
            </a:extLst>
          </p:cNvPr>
          <p:cNvSpPr txBox="1"/>
          <p:nvPr/>
        </p:nvSpPr>
        <p:spPr>
          <a:xfrm>
            <a:off x="7271803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596151-4F42-C249-96E8-5FF83DB610D0}"/>
              </a:ext>
            </a:extLst>
          </p:cNvPr>
          <p:cNvSpPr txBox="1"/>
          <p:nvPr/>
        </p:nvSpPr>
        <p:spPr>
          <a:xfrm>
            <a:off x="8306716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71D880-08F9-374E-8A8C-A66CC1EB28D6}"/>
              </a:ext>
            </a:extLst>
          </p:cNvPr>
          <p:cNvSpPr txBox="1"/>
          <p:nvPr/>
        </p:nvSpPr>
        <p:spPr>
          <a:xfrm>
            <a:off x="9334775" y="274553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ABE9A4-160A-5B4A-8B98-2F24652CF625}"/>
              </a:ext>
            </a:extLst>
          </p:cNvPr>
          <p:cNvSpPr txBox="1"/>
          <p:nvPr/>
        </p:nvSpPr>
        <p:spPr>
          <a:xfrm>
            <a:off x="3139006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BCFE77-C445-DB4B-9F8A-5C4C7BC15457}"/>
              </a:ext>
            </a:extLst>
          </p:cNvPr>
          <p:cNvSpPr txBox="1"/>
          <p:nvPr/>
        </p:nvSpPr>
        <p:spPr>
          <a:xfrm>
            <a:off x="4167065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456C73-907E-CD41-8CC0-C16C4DF8A3D1}"/>
              </a:ext>
            </a:extLst>
          </p:cNvPr>
          <p:cNvSpPr txBox="1"/>
          <p:nvPr/>
        </p:nvSpPr>
        <p:spPr>
          <a:xfrm>
            <a:off x="5201978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DEBD0F-2489-B24E-BED5-525475995EA3}"/>
              </a:ext>
            </a:extLst>
          </p:cNvPr>
          <p:cNvSpPr txBox="1"/>
          <p:nvPr/>
        </p:nvSpPr>
        <p:spPr>
          <a:xfrm>
            <a:off x="6236891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E19972-C88B-274C-8DA4-B51BFE88DFA7}"/>
              </a:ext>
            </a:extLst>
          </p:cNvPr>
          <p:cNvSpPr txBox="1"/>
          <p:nvPr/>
        </p:nvSpPr>
        <p:spPr>
          <a:xfrm>
            <a:off x="7271803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40295-1EC7-C945-9D25-2C21AFF4376B}"/>
              </a:ext>
            </a:extLst>
          </p:cNvPr>
          <p:cNvSpPr txBox="1"/>
          <p:nvPr/>
        </p:nvSpPr>
        <p:spPr>
          <a:xfrm>
            <a:off x="8306716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DBECD8-E499-494B-934C-2022AAC6F65E}"/>
              </a:ext>
            </a:extLst>
          </p:cNvPr>
          <p:cNvSpPr txBox="1"/>
          <p:nvPr/>
        </p:nvSpPr>
        <p:spPr>
          <a:xfrm>
            <a:off x="9334775" y="3732475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F17B52-0F3C-2F4C-84C6-D3D8665A05A5}"/>
              </a:ext>
            </a:extLst>
          </p:cNvPr>
          <p:cNvSpPr txBox="1"/>
          <p:nvPr/>
        </p:nvSpPr>
        <p:spPr>
          <a:xfrm>
            <a:off x="3139006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3C2271-9460-9C4B-A07B-A1D1D77A116E}"/>
              </a:ext>
            </a:extLst>
          </p:cNvPr>
          <p:cNvSpPr txBox="1"/>
          <p:nvPr/>
        </p:nvSpPr>
        <p:spPr>
          <a:xfrm>
            <a:off x="4167065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0CE5FD-B401-8240-8BE2-5E793771FCCD}"/>
              </a:ext>
            </a:extLst>
          </p:cNvPr>
          <p:cNvSpPr txBox="1"/>
          <p:nvPr/>
        </p:nvSpPr>
        <p:spPr>
          <a:xfrm>
            <a:off x="5201978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C0BAFA-CAF2-484C-82A8-BE682FDBE14E}"/>
              </a:ext>
            </a:extLst>
          </p:cNvPr>
          <p:cNvSpPr txBox="1"/>
          <p:nvPr/>
        </p:nvSpPr>
        <p:spPr>
          <a:xfrm>
            <a:off x="6236891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894E32-CC68-1047-848C-05BCC4573502}"/>
              </a:ext>
            </a:extLst>
          </p:cNvPr>
          <p:cNvSpPr txBox="1"/>
          <p:nvPr/>
        </p:nvSpPr>
        <p:spPr>
          <a:xfrm>
            <a:off x="7271803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22D938-1565-3A4A-A689-3E2CCEF24201}"/>
              </a:ext>
            </a:extLst>
          </p:cNvPr>
          <p:cNvSpPr txBox="1"/>
          <p:nvPr/>
        </p:nvSpPr>
        <p:spPr>
          <a:xfrm>
            <a:off x="8306716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1CC838-405F-5344-AAF7-9FDE5DB0CE6E}"/>
              </a:ext>
            </a:extLst>
          </p:cNvPr>
          <p:cNvSpPr txBox="1"/>
          <p:nvPr/>
        </p:nvSpPr>
        <p:spPr>
          <a:xfrm>
            <a:off x="9334775" y="4712558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80BAD9-1C36-DB4D-A649-324A5D103A09}"/>
              </a:ext>
            </a:extLst>
          </p:cNvPr>
          <p:cNvSpPr txBox="1"/>
          <p:nvPr/>
        </p:nvSpPr>
        <p:spPr>
          <a:xfrm>
            <a:off x="3139006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4828DB-02D2-194F-A577-87F5E5EF2B92}"/>
              </a:ext>
            </a:extLst>
          </p:cNvPr>
          <p:cNvSpPr txBox="1"/>
          <p:nvPr/>
        </p:nvSpPr>
        <p:spPr>
          <a:xfrm>
            <a:off x="4167065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DD53BC-6CA7-9E44-B872-D1F073A3D7F3}"/>
              </a:ext>
            </a:extLst>
          </p:cNvPr>
          <p:cNvSpPr txBox="1"/>
          <p:nvPr/>
        </p:nvSpPr>
        <p:spPr>
          <a:xfrm>
            <a:off x="5201978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809CFF-C75A-E74A-843B-440380621A06}"/>
              </a:ext>
            </a:extLst>
          </p:cNvPr>
          <p:cNvSpPr txBox="1"/>
          <p:nvPr/>
        </p:nvSpPr>
        <p:spPr>
          <a:xfrm>
            <a:off x="6236891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0B9F37-6C33-4F44-9AC6-18B655019783}"/>
              </a:ext>
            </a:extLst>
          </p:cNvPr>
          <p:cNvSpPr txBox="1"/>
          <p:nvPr/>
        </p:nvSpPr>
        <p:spPr>
          <a:xfrm>
            <a:off x="7271803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C75F43-83B1-4947-8863-0A359A5F70A7}"/>
              </a:ext>
            </a:extLst>
          </p:cNvPr>
          <p:cNvSpPr txBox="1"/>
          <p:nvPr/>
        </p:nvSpPr>
        <p:spPr>
          <a:xfrm>
            <a:off x="8306716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22CD5D-CB75-2348-9021-800D16AA9927}"/>
              </a:ext>
            </a:extLst>
          </p:cNvPr>
          <p:cNvSpPr txBox="1"/>
          <p:nvPr/>
        </p:nvSpPr>
        <p:spPr>
          <a:xfrm>
            <a:off x="9334775" y="5685787"/>
            <a:ext cx="99379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71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48AB69-B444-E24F-82BA-C6446C1AB26B}"/>
              </a:ext>
            </a:extLst>
          </p:cNvPr>
          <p:cNvSpPr/>
          <p:nvPr/>
        </p:nvSpPr>
        <p:spPr>
          <a:xfrm>
            <a:off x="8032567" y="589420"/>
            <a:ext cx="390662" cy="3906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5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95B11D-5314-634F-B8AB-2AB287165AA2}"/>
              </a:ext>
            </a:extLst>
          </p:cNvPr>
          <p:cNvSpPr/>
          <p:nvPr/>
        </p:nvSpPr>
        <p:spPr>
          <a:xfrm>
            <a:off x="8717939" y="603128"/>
            <a:ext cx="390662" cy="3906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5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3F8E45-CACB-7243-AEBA-E03C7F712CBF}"/>
              </a:ext>
            </a:extLst>
          </p:cNvPr>
          <p:cNvSpPr/>
          <p:nvPr/>
        </p:nvSpPr>
        <p:spPr>
          <a:xfrm>
            <a:off x="8930405" y="1233670"/>
            <a:ext cx="390662" cy="3906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5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225F8D2-F3E1-7D47-87E0-BB05D0C22469}"/>
              </a:ext>
            </a:extLst>
          </p:cNvPr>
          <p:cNvSpPr/>
          <p:nvPr/>
        </p:nvSpPr>
        <p:spPr>
          <a:xfrm>
            <a:off x="8368399" y="1658601"/>
            <a:ext cx="390662" cy="3906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5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6EACA5C-BA13-A54F-87AA-9BD7F2D7D27D}"/>
              </a:ext>
            </a:extLst>
          </p:cNvPr>
          <p:cNvSpPr/>
          <p:nvPr/>
        </p:nvSpPr>
        <p:spPr>
          <a:xfrm>
            <a:off x="7799540" y="1240524"/>
            <a:ext cx="390662" cy="3906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5"/>
          </a:p>
        </p:txBody>
      </p:sp>
    </p:spTree>
    <p:extLst>
      <p:ext uri="{BB962C8B-B14F-4D97-AF65-F5344CB8AC3E}">
        <p14:creationId xmlns:p14="http://schemas.microsoft.com/office/powerpoint/2010/main" val="1886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1E36603D442469E3EB9205F2D663B" ma:contentTypeVersion="13" ma:contentTypeDescription="Create a new document." ma:contentTypeScope="" ma:versionID="c2a8b1f66dabd5569a77c686a26cc0be">
  <xsd:schema xmlns:xsd="http://www.w3.org/2001/XMLSchema" xmlns:xs="http://www.w3.org/2001/XMLSchema" xmlns:p="http://schemas.microsoft.com/office/2006/metadata/properties" xmlns:ns2="d5e5fbb6-61a0-423a-8adc-e9381f33681b" xmlns:ns3="9fd279f4-4e07-415f-b1be-2cf87dd7a6c4" targetNamespace="http://schemas.microsoft.com/office/2006/metadata/properties" ma:root="true" ma:fieldsID="4cdbff4ab87dbc5b427647c71bf1336b" ns2:_="" ns3:_="">
    <xsd:import namespace="d5e5fbb6-61a0-423a-8adc-e9381f33681b"/>
    <xsd:import namespace="9fd279f4-4e07-415f-b1be-2cf87dd7a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5fbb6-61a0-423a-8adc-e9381f336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79f4-4e07-415f-b1be-2cf87dd7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2F32C5-2CE5-4348-882D-6F95CDED4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5fbb6-61a0-423a-8adc-e9381f33681b"/>
    <ds:schemaRef ds:uri="9fd279f4-4e07-415f-b1be-2cf87dd7a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70468-0C22-4499-8F80-4F271FF63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E7AB0-E636-455A-B6DA-97BB914742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281</Words>
  <Application>Microsoft Macintosh PowerPoint</Application>
  <PresentationFormat>Custom</PresentationFormat>
  <Paragraphs>141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Geogrotesque Rg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Simon</cp:lastModifiedBy>
  <cp:revision>16</cp:revision>
  <dcterms:created xsi:type="dcterms:W3CDTF">2021-04-14T10:57:24Z</dcterms:created>
  <dcterms:modified xsi:type="dcterms:W3CDTF">2021-08-26T15:44:42Z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0x010100A771E36603D442469E3EB9205F2D663B</vt:lpwstr>
  </property>
</Properties>
</file>