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y Cornish" initials="BC" lastIdx="4" clrIdx="0">
    <p:extLst>
      <p:ext uri="{19B8F6BF-5375-455C-9EA6-DF929625EA0E}">
        <p15:presenceInfo xmlns:p15="http://schemas.microsoft.com/office/powerpoint/2012/main" userId="S::B.Cornish@lrsport.org::93ff326e-6be2-4dda-85a6-b2c8119d4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706"/>
  </p:normalViewPr>
  <p:slideViewPr>
    <p:cSldViewPr snapToGrid="0" snapToObjects="1" showGuides="1">
      <p:cViewPr varScale="1">
        <p:scale>
          <a:sx n="182" d="100"/>
          <a:sy n="182" d="100"/>
        </p:scale>
        <p:origin x="928" y="17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19BC9-CF7C-904A-B5AF-A95880939F9F}" type="datetimeFigureOut">
              <a:rPr lang="en-US" smtClean="0"/>
              <a:t>8/26/21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9A1D-E874-7148-85CB-AB74932C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D9A1D-E874-7148-85CB-AB74932C39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52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2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3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7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1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6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6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5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1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2744-B417-044B-9585-F5D0ECFF325B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07A4-D625-B14B-972C-A299AAC1F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3CFA20-A94A-F440-BCA6-054EC095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7755" y="-53930"/>
            <a:ext cx="10769567" cy="761360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A33F5A4-D3DB-B14A-84B0-E3A730794F6E}"/>
              </a:ext>
            </a:extLst>
          </p:cNvPr>
          <p:cNvSpPr txBox="1"/>
          <p:nvPr/>
        </p:nvSpPr>
        <p:spPr>
          <a:xfrm>
            <a:off x="2023572" y="2734914"/>
            <a:ext cx="31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1A1FB1-C4E8-CE41-9F76-62BC3ECE45E7}"/>
              </a:ext>
            </a:extLst>
          </p:cNvPr>
          <p:cNvSpPr txBox="1"/>
          <p:nvPr/>
        </p:nvSpPr>
        <p:spPr>
          <a:xfrm>
            <a:off x="8095065" y="1617663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EB7D8EF-D530-A942-84C8-4C95BC943539}"/>
              </a:ext>
            </a:extLst>
          </p:cNvPr>
          <p:cNvSpPr txBox="1"/>
          <p:nvPr/>
        </p:nvSpPr>
        <p:spPr>
          <a:xfrm>
            <a:off x="5670089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61368B-2B94-5D4A-A5AC-731664AA4129}"/>
              </a:ext>
            </a:extLst>
          </p:cNvPr>
          <p:cNvSpPr txBox="1"/>
          <p:nvPr/>
        </p:nvSpPr>
        <p:spPr>
          <a:xfrm>
            <a:off x="2023572" y="3509711"/>
            <a:ext cx="31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11070A-988C-0149-8E71-9DBF977984BB}"/>
              </a:ext>
            </a:extLst>
          </p:cNvPr>
          <p:cNvSpPr txBox="1"/>
          <p:nvPr/>
        </p:nvSpPr>
        <p:spPr>
          <a:xfrm>
            <a:off x="2023572" y="4270547"/>
            <a:ext cx="31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5AC457-BA84-F447-9EBB-0C913939E775}"/>
              </a:ext>
            </a:extLst>
          </p:cNvPr>
          <p:cNvSpPr txBox="1"/>
          <p:nvPr/>
        </p:nvSpPr>
        <p:spPr>
          <a:xfrm>
            <a:off x="2023572" y="5017424"/>
            <a:ext cx="31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DD455-BA36-DD49-B2EF-4157FE1EA3DA}"/>
              </a:ext>
            </a:extLst>
          </p:cNvPr>
          <p:cNvSpPr txBox="1"/>
          <p:nvPr/>
        </p:nvSpPr>
        <p:spPr>
          <a:xfrm>
            <a:off x="2023572" y="5792221"/>
            <a:ext cx="318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Example text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1361C0-8639-CE46-A1F5-567C41169026}"/>
              </a:ext>
            </a:extLst>
          </p:cNvPr>
          <p:cNvSpPr txBox="1"/>
          <p:nvPr/>
        </p:nvSpPr>
        <p:spPr>
          <a:xfrm>
            <a:off x="8095065" y="1882909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8290BB-E94C-BD45-93A5-237DF5602928}"/>
              </a:ext>
            </a:extLst>
          </p:cNvPr>
          <p:cNvSpPr txBox="1"/>
          <p:nvPr/>
        </p:nvSpPr>
        <p:spPr>
          <a:xfrm>
            <a:off x="8095065" y="2134194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2C335E-AAAA-8D4C-91AC-49E51CEC4B8D}"/>
              </a:ext>
            </a:extLst>
          </p:cNvPr>
          <p:cNvSpPr txBox="1"/>
          <p:nvPr/>
        </p:nvSpPr>
        <p:spPr>
          <a:xfrm>
            <a:off x="8095065" y="2392460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F79915-AAB3-C441-BF62-831EB7CA90EB}"/>
              </a:ext>
            </a:extLst>
          </p:cNvPr>
          <p:cNvSpPr txBox="1"/>
          <p:nvPr/>
        </p:nvSpPr>
        <p:spPr>
          <a:xfrm>
            <a:off x="8095065" y="2657706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0AF9A4-E8E2-FE44-B814-40F462B1BFE6}"/>
              </a:ext>
            </a:extLst>
          </p:cNvPr>
          <p:cNvSpPr txBox="1"/>
          <p:nvPr/>
        </p:nvSpPr>
        <p:spPr>
          <a:xfrm>
            <a:off x="8095065" y="2908991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D2B94-F582-1C42-85A1-06B403FBCBAC}"/>
              </a:ext>
            </a:extLst>
          </p:cNvPr>
          <p:cNvSpPr txBox="1"/>
          <p:nvPr/>
        </p:nvSpPr>
        <p:spPr>
          <a:xfrm>
            <a:off x="8095065" y="3167257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B2A2D-02A1-DE4B-8ABE-75453F1F2F08}"/>
              </a:ext>
            </a:extLst>
          </p:cNvPr>
          <p:cNvSpPr txBox="1"/>
          <p:nvPr/>
        </p:nvSpPr>
        <p:spPr>
          <a:xfrm>
            <a:off x="8095065" y="3432503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558ACD-3EDC-7544-9CDF-549136ADCD91}"/>
              </a:ext>
            </a:extLst>
          </p:cNvPr>
          <p:cNvSpPr txBox="1"/>
          <p:nvPr/>
        </p:nvSpPr>
        <p:spPr>
          <a:xfrm>
            <a:off x="8095065" y="3683788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A5C9C1-D6CC-AB48-B889-05E50AC77DD9}"/>
              </a:ext>
            </a:extLst>
          </p:cNvPr>
          <p:cNvSpPr txBox="1"/>
          <p:nvPr/>
        </p:nvSpPr>
        <p:spPr>
          <a:xfrm>
            <a:off x="8095065" y="3928094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A4DA53-5490-F847-87F0-6BB2503D8519}"/>
              </a:ext>
            </a:extLst>
          </p:cNvPr>
          <p:cNvSpPr txBox="1"/>
          <p:nvPr/>
        </p:nvSpPr>
        <p:spPr>
          <a:xfrm>
            <a:off x="8095065" y="4193340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00E2D6-A0D7-F648-B308-B31D4701D795}"/>
              </a:ext>
            </a:extLst>
          </p:cNvPr>
          <p:cNvSpPr txBox="1"/>
          <p:nvPr/>
        </p:nvSpPr>
        <p:spPr>
          <a:xfrm>
            <a:off x="8095065" y="4444625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6793A5-5C96-4E46-ADA8-13B4EC1DEA85}"/>
              </a:ext>
            </a:extLst>
          </p:cNvPr>
          <p:cNvSpPr txBox="1"/>
          <p:nvPr/>
        </p:nvSpPr>
        <p:spPr>
          <a:xfrm>
            <a:off x="8095065" y="4702891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C7A6A5-2DD3-3D4D-A1EC-FF176D93E0F2}"/>
              </a:ext>
            </a:extLst>
          </p:cNvPr>
          <p:cNvSpPr txBox="1"/>
          <p:nvPr/>
        </p:nvSpPr>
        <p:spPr>
          <a:xfrm>
            <a:off x="8095065" y="4968137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1904B1-C16A-CC4D-9893-4AA2AB82E1C5}"/>
              </a:ext>
            </a:extLst>
          </p:cNvPr>
          <p:cNvSpPr txBox="1"/>
          <p:nvPr/>
        </p:nvSpPr>
        <p:spPr>
          <a:xfrm>
            <a:off x="8095065" y="5219422"/>
            <a:ext cx="1754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Item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78F45C-DE44-C840-820A-2BD283FCC768}"/>
              </a:ext>
            </a:extLst>
          </p:cNvPr>
          <p:cNvSpPr txBox="1"/>
          <p:nvPr/>
        </p:nvSpPr>
        <p:spPr>
          <a:xfrm>
            <a:off x="5913929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09B919-4CA7-0941-83EF-4348835DA9FE}"/>
              </a:ext>
            </a:extLst>
          </p:cNvPr>
          <p:cNvSpPr txBox="1"/>
          <p:nvPr/>
        </p:nvSpPr>
        <p:spPr>
          <a:xfrm>
            <a:off x="6161355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E8616-B81D-C64F-9EB5-79339A4AFB4F}"/>
              </a:ext>
            </a:extLst>
          </p:cNvPr>
          <p:cNvSpPr txBox="1"/>
          <p:nvPr/>
        </p:nvSpPr>
        <p:spPr>
          <a:xfrm>
            <a:off x="6405195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C7AEE0-10EE-1D46-9A0E-77311D143B5D}"/>
              </a:ext>
            </a:extLst>
          </p:cNvPr>
          <p:cNvSpPr txBox="1"/>
          <p:nvPr/>
        </p:nvSpPr>
        <p:spPr>
          <a:xfrm>
            <a:off x="6652621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5F2CCA-25B9-6E41-9234-C545A5490D30}"/>
              </a:ext>
            </a:extLst>
          </p:cNvPr>
          <p:cNvSpPr txBox="1"/>
          <p:nvPr/>
        </p:nvSpPr>
        <p:spPr>
          <a:xfrm>
            <a:off x="6889289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477A2-1EB2-E34D-9B88-6BEC93FA5351}"/>
              </a:ext>
            </a:extLst>
          </p:cNvPr>
          <p:cNvSpPr txBox="1"/>
          <p:nvPr/>
        </p:nvSpPr>
        <p:spPr>
          <a:xfrm>
            <a:off x="7140300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C41D2D-17D4-D246-A087-30AB306494AB}"/>
              </a:ext>
            </a:extLst>
          </p:cNvPr>
          <p:cNvSpPr txBox="1"/>
          <p:nvPr/>
        </p:nvSpPr>
        <p:spPr>
          <a:xfrm>
            <a:off x="7387726" y="3155089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BA8C8F-DD38-B144-A976-5CDA38A0B729}"/>
              </a:ext>
            </a:extLst>
          </p:cNvPr>
          <p:cNvSpPr txBox="1"/>
          <p:nvPr/>
        </p:nvSpPr>
        <p:spPr>
          <a:xfrm>
            <a:off x="5670089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3F1315-E2A4-ED4A-A943-248CD148D295}"/>
              </a:ext>
            </a:extLst>
          </p:cNvPr>
          <p:cNvSpPr txBox="1"/>
          <p:nvPr/>
        </p:nvSpPr>
        <p:spPr>
          <a:xfrm>
            <a:off x="5913929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CFC710-00CD-BD4D-9080-1C296E27C0F7}"/>
              </a:ext>
            </a:extLst>
          </p:cNvPr>
          <p:cNvSpPr txBox="1"/>
          <p:nvPr/>
        </p:nvSpPr>
        <p:spPr>
          <a:xfrm>
            <a:off x="6161355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82378F-2605-7F4B-99C3-D02275083A8B}"/>
              </a:ext>
            </a:extLst>
          </p:cNvPr>
          <p:cNvSpPr txBox="1"/>
          <p:nvPr/>
        </p:nvSpPr>
        <p:spPr>
          <a:xfrm>
            <a:off x="6405195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C83421-1267-A64D-A0FA-1B2459DBABDE}"/>
              </a:ext>
            </a:extLst>
          </p:cNvPr>
          <p:cNvSpPr txBox="1"/>
          <p:nvPr/>
        </p:nvSpPr>
        <p:spPr>
          <a:xfrm>
            <a:off x="6652621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F88A4B-15D2-4E45-98A1-F87007E55F18}"/>
              </a:ext>
            </a:extLst>
          </p:cNvPr>
          <p:cNvSpPr txBox="1"/>
          <p:nvPr/>
        </p:nvSpPr>
        <p:spPr>
          <a:xfrm>
            <a:off x="6889289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706C7C-79DA-BE41-867A-2B6124D6D9EA}"/>
              </a:ext>
            </a:extLst>
          </p:cNvPr>
          <p:cNvSpPr txBox="1"/>
          <p:nvPr/>
        </p:nvSpPr>
        <p:spPr>
          <a:xfrm>
            <a:off x="7140300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F2E014-C37E-004B-BE17-DDBB2FD58B12}"/>
              </a:ext>
            </a:extLst>
          </p:cNvPr>
          <p:cNvSpPr txBox="1"/>
          <p:nvPr/>
        </p:nvSpPr>
        <p:spPr>
          <a:xfrm>
            <a:off x="7387726" y="390812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CA59F4F-C6BE-A849-BBEC-611EC1525AC2}"/>
              </a:ext>
            </a:extLst>
          </p:cNvPr>
          <p:cNvSpPr txBox="1"/>
          <p:nvPr/>
        </p:nvSpPr>
        <p:spPr>
          <a:xfrm>
            <a:off x="5670089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581A47-0928-B14A-96D0-17EF1A924D1F}"/>
              </a:ext>
            </a:extLst>
          </p:cNvPr>
          <p:cNvSpPr txBox="1"/>
          <p:nvPr/>
        </p:nvSpPr>
        <p:spPr>
          <a:xfrm>
            <a:off x="5913929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E7A02B-0EA4-A940-8D56-5E519533E438}"/>
              </a:ext>
            </a:extLst>
          </p:cNvPr>
          <p:cNvSpPr txBox="1"/>
          <p:nvPr/>
        </p:nvSpPr>
        <p:spPr>
          <a:xfrm>
            <a:off x="6161355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6A0504-8870-2B4B-A892-D86A3D9CD01D}"/>
              </a:ext>
            </a:extLst>
          </p:cNvPr>
          <p:cNvSpPr txBox="1"/>
          <p:nvPr/>
        </p:nvSpPr>
        <p:spPr>
          <a:xfrm>
            <a:off x="6405195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CF3FA4-5562-964C-AF7D-B60F5B15250E}"/>
              </a:ext>
            </a:extLst>
          </p:cNvPr>
          <p:cNvSpPr txBox="1"/>
          <p:nvPr/>
        </p:nvSpPr>
        <p:spPr>
          <a:xfrm>
            <a:off x="6652621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391CEB-0B06-3A48-A3FE-15FB356D65C0}"/>
              </a:ext>
            </a:extLst>
          </p:cNvPr>
          <p:cNvSpPr txBox="1"/>
          <p:nvPr/>
        </p:nvSpPr>
        <p:spPr>
          <a:xfrm>
            <a:off x="6889289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4DFB30D-A2A4-5F4C-A464-8271DC1D3A2C}"/>
              </a:ext>
            </a:extLst>
          </p:cNvPr>
          <p:cNvSpPr txBox="1"/>
          <p:nvPr/>
        </p:nvSpPr>
        <p:spPr>
          <a:xfrm>
            <a:off x="7140300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0655C1-AA7E-564D-96BF-A5399866021E}"/>
              </a:ext>
            </a:extLst>
          </p:cNvPr>
          <p:cNvSpPr txBox="1"/>
          <p:nvPr/>
        </p:nvSpPr>
        <p:spPr>
          <a:xfrm>
            <a:off x="7387726" y="4671917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0C86E0-050A-F948-A35E-5A4CF7B643C2}"/>
              </a:ext>
            </a:extLst>
          </p:cNvPr>
          <p:cNvSpPr txBox="1"/>
          <p:nvPr/>
        </p:nvSpPr>
        <p:spPr>
          <a:xfrm>
            <a:off x="5670089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256A81-64E3-C940-8525-121AC950047C}"/>
              </a:ext>
            </a:extLst>
          </p:cNvPr>
          <p:cNvSpPr txBox="1"/>
          <p:nvPr/>
        </p:nvSpPr>
        <p:spPr>
          <a:xfrm>
            <a:off x="5913929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C16672-5F0A-2142-8123-4B50058F9A58}"/>
              </a:ext>
            </a:extLst>
          </p:cNvPr>
          <p:cNvSpPr txBox="1"/>
          <p:nvPr/>
        </p:nvSpPr>
        <p:spPr>
          <a:xfrm>
            <a:off x="6161355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A874AF-3D96-D746-B767-F7975BE4FC69}"/>
              </a:ext>
            </a:extLst>
          </p:cNvPr>
          <p:cNvSpPr txBox="1"/>
          <p:nvPr/>
        </p:nvSpPr>
        <p:spPr>
          <a:xfrm>
            <a:off x="6405195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8484D3-993E-E649-A2BA-6011AED6018F}"/>
              </a:ext>
            </a:extLst>
          </p:cNvPr>
          <p:cNvSpPr txBox="1"/>
          <p:nvPr/>
        </p:nvSpPr>
        <p:spPr>
          <a:xfrm>
            <a:off x="6652621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CFB3DE-E41B-8D40-BEED-5B0479EE7057}"/>
              </a:ext>
            </a:extLst>
          </p:cNvPr>
          <p:cNvSpPr txBox="1"/>
          <p:nvPr/>
        </p:nvSpPr>
        <p:spPr>
          <a:xfrm>
            <a:off x="6889289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D9041FA-7C42-1841-BD70-776A5BC1AD08}"/>
              </a:ext>
            </a:extLst>
          </p:cNvPr>
          <p:cNvSpPr txBox="1"/>
          <p:nvPr/>
        </p:nvSpPr>
        <p:spPr>
          <a:xfrm>
            <a:off x="7140300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F15C75-C877-6141-BEB8-AFC54B31ECB9}"/>
              </a:ext>
            </a:extLst>
          </p:cNvPr>
          <p:cNvSpPr txBox="1"/>
          <p:nvPr/>
        </p:nvSpPr>
        <p:spPr>
          <a:xfrm>
            <a:off x="7387726" y="5424953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FA7B38-3757-3146-935E-4155AB7DCBAB}"/>
              </a:ext>
            </a:extLst>
          </p:cNvPr>
          <p:cNvSpPr txBox="1"/>
          <p:nvPr/>
        </p:nvSpPr>
        <p:spPr>
          <a:xfrm>
            <a:off x="5670089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CB4B3AB-EEE7-6C49-904A-76FD0C75EE22}"/>
              </a:ext>
            </a:extLst>
          </p:cNvPr>
          <p:cNvSpPr txBox="1"/>
          <p:nvPr/>
        </p:nvSpPr>
        <p:spPr>
          <a:xfrm>
            <a:off x="5913929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016568-5DA4-1C49-8ED8-9E8E84CF69F4}"/>
              </a:ext>
            </a:extLst>
          </p:cNvPr>
          <p:cNvSpPr txBox="1"/>
          <p:nvPr/>
        </p:nvSpPr>
        <p:spPr>
          <a:xfrm>
            <a:off x="6161355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E239C1-129E-0B49-9DFB-566441CBC95B}"/>
              </a:ext>
            </a:extLst>
          </p:cNvPr>
          <p:cNvSpPr txBox="1"/>
          <p:nvPr/>
        </p:nvSpPr>
        <p:spPr>
          <a:xfrm>
            <a:off x="6405195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722935A-1970-C94E-BBE4-DA778E126514}"/>
              </a:ext>
            </a:extLst>
          </p:cNvPr>
          <p:cNvSpPr txBox="1"/>
          <p:nvPr/>
        </p:nvSpPr>
        <p:spPr>
          <a:xfrm>
            <a:off x="6652621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4ED7361-CB3D-C448-9F81-9C70332C4154}"/>
              </a:ext>
            </a:extLst>
          </p:cNvPr>
          <p:cNvSpPr txBox="1"/>
          <p:nvPr/>
        </p:nvSpPr>
        <p:spPr>
          <a:xfrm>
            <a:off x="6889289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265011-F943-9642-B4B0-F6D8166072EB}"/>
              </a:ext>
            </a:extLst>
          </p:cNvPr>
          <p:cNvSpPr txBox="1"/>
          <p:nvPr/>
        </p:nvSpPr>
        <p:spPr>
          <a:xfrm>
            <a:off x="7140300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C8572D7-C51D-D849-8B2A-BBBFEEA236E6}"/>
              </a:ext>
            </a:extLst>
          </p:cNvPr>
          <p:cNvSpPr txBox="1"/>
          <p:nvPr/>
        </p:nvSpPr>
        <p:spPr>
          <a:xfrm>
            <a:off x="7387726" y="6181574"/>
            <a:ext cx="20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Geogrotesque Rg" panose="02000000000000000000" pitchFamily="2" charset="7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86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1E36603D442469E3EB9205F2D663B" ma:contentTypeVersion="13" ma:contentTypeDescription="Create a new document." ma:contentTypeScope="" ma:versionID="c2a8b1f66dabd5569a77c686a26cc0be">
  <xsd:schema xmlns:xsd="http://www.w3.org/2001/XMLSchema" xmlns:xs="http://www.w3.org/2001/XMLSchema" xmlns:p="http://schemas.microsoft.com/office/2006/metadata/properties" xmlns:ns2="d5e5fbb6-61a0-423a-8adc-e9381f33681b" xmlns:ns3="9fd279f4-4e07-415f-b1be-2cf87dd7a6c4" targetNamespace="http://schemas.microsoft.com/office/2006/metadata/properties" ma:root="true" ma:fieldsID="4cdbff4ab87dbc5b427647c71bf1336b" ns2:_="" ns3:_="">
    <xsd:import namespace="d5e5fbb6-61a0-423a-8adc-e9381f33681b"/>
    <xsd:import namespace="9fd279f4-4e07-415f-b1be-2cf87dd7a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5fbb6-61a0-423a-8adc-e9381f336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279f4-4e07-415f-b1be-2cf87dd7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2F32C5-2CE5-4348-882D-6F95CDED4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5fbb6-61a0-423a-8adc-e9381f33681b"/>
    <ds:schemaRef ds:uri="9fd279f4-4e07-415f-b1be-2cf87dd7a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70468-0C22-4499-8F80-4F271FF638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E7AB0-E636-455A-B6DA-97BB914742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111</Words>
  <Application>Microsoft Macintosh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Geogrotesque Rg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Simon</cp:lastModifiedBy>
  <cp:revision>16</cp:revision>
  <dcterms:created xsi:type="dcterms:W3CDTF">2021-04-14T10:57:24Z</dcterms:created>
  <dcterms:modified xsi:type="dcterms:W3CDTF">2021-08-26T15:46:40Z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0x010100A771E36603D442469E3EB9205F2D663B</vt:lpwstr>
  </property>
</Properties>
</file>