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/>
    <p:restoredTop sz="94670"/>
  </p:normalViewPr>
  <p:slideViewPr>
    <p:cSldViewPr snapToGrid="0" snapToObjects="1">
      <p:cViewPr>
        <p:scale>
          <a:sx n="135" d="100"/>
          <a:sy n="135" d="100"/>
        </p:scale>
        <p:origin x="3008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BD32-6D99-284B-9C4E-DDD6D2D87C05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14A6-1478-D649-9BB3-FB270C6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5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73803F-72F5-4C48-8588-FDD1330E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-1"/>
            <a:ext cx="7559675" cy="10693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FFC55-F3ED-004A-96A6-D8DF1C5EABE2}"/>
              </a:ext>
            </a:extLst>
          </p:cNvPr>
          <p:cNvSpPr txBox="1"/>
          <p:nvPr/>
        </p:nvSpPr>
        <p:spPr>
          <a:xfrm>
            <a:off x="523914" y="3701540"/>
            <a:ext cx="4210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ADFFF-95D0-4247-8392-B1ECC597BCAC}"/>
              </a:ext>
            </a:extLst>
          </p:cNvPr>
          <p:cNvSpPr txBox="1"/>
          <p:nvPr/>
        </p:nvSpPr>
        <p:spPr>
          <a:xfrm>
            <a:off x="523914" y="6109074"/>
            <a:ext cx="4210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0A787-311F-5A42-9C22-CB2598A25817}"/>
              </a:ext>
            </a:extLst>
          </p:cNvPr>
          <p:cNvSpPr txBox="1"/>
          <p:nvPr/>
        </p:nvSpPr>
        <p:spPr>
          <a:xfrm>
            <a:off x="346719" y="2557454"/>
            <a:ext cx="393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Geogrotesque Rg" panose="02000000000000000000" pitchFamily="2" charset="77"/>
              </a:rPr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7947F-6E52-674F-A1DD-BDE0A4C86FE4}"/>
              </a:ext>
            </a:extLst>
          </p:cNvPr>
          <p:cNvSpPr txBox="1"/>
          <p:nvPr/>
        </p:nvSpPr>
        <p:spPr>
          <a:xfrm>
            <a:off x="523915" y="9095343"/>
            <a:ext cx="218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endParaRPr lang="en-GB" sz="900" dirty="0">
              <a:solidFill>
                <a:srgbClr val="002060"/>
              </a:solidFill>
              <a:latin typeface="Geogrotesque Rg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9F0F1-8EEB-B941-AA7E-C65773ABEA99}"/>
              </a:ext>
            </a:extLst>
          </p:cNvPr>
          <p:cNvSpPr txBox="1"/>
          <p:nvPr/>
        </p:nvSpPr>
        <p:spPr>
          <a:xfrm>
            <a:off x="3047196" y="9095343"/>
            <a:ext cx="197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</a:t>
            </a:r>
          </a:p>
          <a:p>
            <a:endParaRPr lang="en-GB" sz="900" dirty="0">
              <a:solidFill>
                <a:srgbClr val="002060"/>
              </a:solidFill>
              <a:latin typeface="Geogrotesque Rg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27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1E36603D442469E3EB9205F2D663B" ma:contentTypeVersion="13" ma:contentTypeDescription="Create a new document." ma:contentTypeScope="" ma:versionID="c2a8b1f66dabd5569a77c686a26cc0be">
  <xsd:schema xmlns:xsd="http://www.w3.org/2001/XMLSchema" xmlns:xs="http://www.w3.org/2001/XMLSchema" xmlns:p="http://schemas.microsoft.com/office/2006/metadata/properties" xmlns:ns2="d5e5fbb6-61a0-423a-8adc-e9381f33681b" xmlns:ns3="9fd279f4-4e07-415f-b1be-2cf87dd7a6c4" targetNamespace="http://schemas.microsoft.com/office/2006/metadata/properties" ma:root="true" ma:fieldsID="4cdbff4ab87dbc5b427647c71bf1336b" ns2:_="" ns3:_="">
    <xsd:import namespace="d5e5fbb6-61a0-423a-8adc-e9381f33681b"/>
    <xsd:import namespace="9fd279f4-4e07-415f-b1be-2cf87dd7a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5fbb6-61a0-423a-8adc-e9381f336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279f4-4e07-415f-b1be-2cf87dd7a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2A99AE-1D21-4B3B-8AED-15775874A55E}"/>
</file>

<file path=customXml/itemProps2.xml><?xml version="1.0" encoding="utf-8"?>
<ds:datastoreItem xmlns:ds="http://schemas.openxmlformats.org/officeDocument/2006/customXml" ds:itemID="{EB607CCE-86D3-4D81-A18F-1FD05A4307F1}"/>
</file>

<file path=customXml/itemProps3.xml><?xml version="1.0" encoding="utf-8"?>
<ds:datastoreItem xmlns:ds="http://schemas.openxmlformats.org/officeDocument/2006/customXml" ds:itemID="{060EBA7D-CB86-4294-8DF8-76618ACF1B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71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Geogrotesque Rg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3</cp:revision>
  <dcterms:created xsi:type="dcterms:W3CDTF">2021-08-04T10:48:25Z</dcterms:created>
  <dcterms:modified xsi:type="dcterms:W3CDTF">2021-08-26T15:48:19Z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0x010100A771E36603D442469E3EB9205F2D663B</vt:lpwstr>
  </property>
</Properties>
</file>